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70" r:id="rId18"/>
    <p:sldId id="268" r:id="rId19"/>
    <p:sldId id="271" r:id="rId20"/>
    <p:sldId id="273"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19</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8.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a:off x="1871447" y="1516061"/>
            <a:ext cx="1133024" cy="1082673"/>
          </a:xfrm>
          <a:prstGeom prst="rect">
            <a:avLst/>
          </a:prstGeom>
        </p:spPr>
      </p:pic>
      <p:pic>
        <p:nvPicPr>
          <p:cNvPr id="4" name="Graphic 3">
            <a:extLst>
              <a:ext uri="{FF2B5EF4-FFF2-40B4-BE49-F238E27FC236}">
                <a16:creationId xmlns:a16="http://schemas.microsoft.com/office/drawing/2014/main" id="{B00C189F-4904-8AA8-5198-EE1F193BBB3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rot="16200000">
            <a:off x="1835499" y="5512817"/>
            <a:ext cx="1438051" cy="910527"/>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0243" t="11212" r="24300" b="9943"/>
          <a:stretch/>
        </p:blipFill>
        <p:spPr>
          <a:xfrm rot="19482361">
            <a:off x="6945550" y="6134434"/>
            <a:ext cx="827342" cy="7905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665</Words>
  <Application>Microsoft Office PowerPoint</Application>
  <PresentationFormat>Widescreen</PresentationFormat>
  <Paragraphs>125</Paragraphs>
  <Slides>21</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20</cp:revision>
  <dcterms:created xsi:type="dcterms:W3CDTF">2023-06-01T11:33:31Z</dcterms:created>
  <dcterms:modified xsi:type="dcterms:W3CDTF">2023-06-01T12:36:20Z</dcterms:modified>
</cp:coreProperties>
</file>